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9" autoAdjust="0"/>
    <p:restoredTop sz="94660"/>
  </p:normalViewPr>
  <p:slideViewPr>
    <p:cSldViewPr snapToGrid="0" showGuides="1">
      <p:cViewPr varScale="1">
        <p:scale>
          <a:sx n="53" d="100"/>
          <a:sy n="53" d="100"/>
        </p:scale>
        <p:origin x="102" y="120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5CE9D2-74E4-41D4-A20D-741A38396F65}" type="datetimeFigureOut">
              <a:rPr lang="es-MX" smtClean="0"/>
              <a:t>15/06/2017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D7C8EE-88EB-4D0D-A802-93C2AF29E54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7921721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5CE9D2-74E4-41D4-A20D-741A38396F65}" type="datetimeFigureOut">
              <a:rPr lang="es-MX" smtClean="0"/>
              <a:t>15/06/2017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D7C8EE-88EB-4D0D-A802-93C2AF29E54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0359876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5CE9D2-74E4-41D4-A20D-741A38396F65}" type="datetimeFigureOut">
              <a:rPr lang="es-MX" smtClean="0"/>
              <a:t>15/06/2017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D7C8EE-88EB-4D0D-A802-93C2AF29E54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622723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5CE9D2-74E4-41D4-A20D-741A38396F65}" type="datetimeFigureOut">
              <a:rPr lang="es-MX" smtClean="0"/>
              <a:t>15/06/2017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D7C8EE-88EB-4D0D-A802-93C2AF29E54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0042436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5CE9D2-74E4-41D4-A20D-741A38396F65}" type="datetimeFigureOut">
              <a:rPr lang="es-MX" smtClean="0"/>
              <a:t>15/06/2017</a:t>
            </a:fld>
            <a:endParaRPr lang="es-MX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D7C8EE-88EB-4D0D-A802-93C2AF29E54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599985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5CE9D2-74E4-41D4-A20D-741A38396F65}" type="datetimeFigureOut">
              <a:rPr lang="es-MX" smtClean="0"/>
              <a:t>15/06/2017</a:t>
            </a:fld>
            <a:endParaRPr lang="es-MX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D7C8EE-88EB-4D0D-A802-93C2AF29E54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551418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5CE9D2-74E4-41D4-A20D-741A38396F65}" type="datetimeFigureOut">
              <a:rPr lang="es-MX" smtClean="0"/>
              <a:t>15/06/2017</a:t>
            </a:fld>
            <a:endParaRPr lang="es-MX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D7C8EE-88EB-4D0D-A802-93C2AF29E54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7034904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5CE9D2-74E4-41D4-A20D-741A38396F65}" type="datetimeFigureOut">
              <a:rPr lang="es-MX" smtClean="0"/>
              <a:t>15/06/2017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D7C8EE-88EB-4D0D-A802-93C2AF29E54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6205401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5CE9D2-74E4-41D4-A20D-741A38396F65}" type="datetimeFigureOut">
              <a:rPr lang="es-MX" smtClean="0"/>
              <a:t>15/06/2017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D7C8EE-88EB-4D0D-A802-93C2AF29E54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7022588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5CE9D2-74E4-41D4-A20D-741A38396F65}" type="datetimeFigureOut">
              <a:rPr lang="es-MX" smtClean="0"/>
              <a:t>15/06/2017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D7C8EE-88EB-4D0D-A802-93C2AF29E54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353539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5CE9D2-74E4-41D4-A20D-741A38396F65}" type="datetimeFigureOut">
              <a:rPr lang="es-MX" smtClean="0"/>
              <a:t>15/06/2017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D7C8EE-88EB-4D0D-A802-93C2AF29E54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8916111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5CE9D2-74E4-41D4-A20D-741A38396F65}" type="datetimeFigureOut">
              <a:rPr lang="es-MX" smtClean="0"/>
              <a:t>15/06/2017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D7C8EE-88EB-4D0D-A802-93C2AF29E54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616774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764" y="102870"/>
            <a:ext cx="2910332" cy="888902"/>
          </a:xfrm>
          <a:prstGeom prst="rect">
            <a:avLst/>
          </a:prstGeom>
        </p:spPr>
      </p:pic>
      <p:sp>
        <p:nvSpPr>
          <p:cNvPr id="5" name="CuadroTexto 4"/>
          <p:cNvSpPr txBox="1"/>
          <p:nvPr/>
        </p:nvSpPr>
        <p:spPr>
          <a:xfrm>
            <a:off x="1115568" y="1719072"/>
            <a:ext cx="9619488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4000" dirty="0" smtClean="0"/>
              <a:t>Sistema de Solicitudes de Información </a:t>
            </a:r>
          </a:p>
          <a:p>
            <a:pPr algn="ctr"/>
            <a:r>
              <a:rPr lang="es-MX" sz="4000" dirty="0" smtClean="0"/>
              <a:t>del Estado de San Luis Potosí</a:t>
            </a:r>
          </a:p>
          <a:p>
            <a:pPr algn="ctr"/>
            <a:r>
              <a:rPr lang="es-MX" sz="4000" dirty="0" smtClean="0"/>
              <a:t>INFOMEX</a:t>
            </a:r>
            <a:endParaRPr lang="es-MX" sz="4000" dirty="0"/>
          </a:p>
          <a:p>
            <a:pPr algn="ctr"/>
            <a:endParaRPr lang="es-MX" sz="4000" dirty="0" smtClean="0"/>
          </a:p>
          <a:p>
            <a:pPr algn="ctr"/>
            <a:r>
              <a:rPr lang="es-MX" sz="4000" dirty="0" smtClean="0"/>
              <a:t>http://www.infomexslp.mx/InfomexSLP/</a:t>
            </a:r>
            <a:endParaRPr lang="es-MX" sz="4000" dirty="0"/>
          </a:p>
          <a:p>
            <a:pPr algn="ctr"/>
            <a:endParaRPr lang="es-MX" sz="4000" dirty="0"/>
          </a:p>
        </p:txBody>
      </p:sp>
    </p:spTree>
    <p:extLst>
      <p:ext uri="{BB962C8B-B14F-4D97-AF65-F5344CB8AC3E}">
        <p14:creationId xmlns:p14="http://schemas.microsoft.com/office/powerpoint/2010/main" val="25135380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16</Words>
  <Application>Microsoft Office PowerPoint</Application>
  <PresentationFormat>Panorámica</PresentationFormat>
  <Paragraphs>5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de Office</vt:lpstr>
      <vt:lpstr>Presentación de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Rosaura1</dc:creator>
  <cp:lastModifiedBy>Rosaura1</cp:lastModifiedBy>
  <cp:revision>1</cp:revision>
  <dcterms:created xsi:type="dcterms:W3CDTF">2017-06-15T16:59:40Z</dcterms:created>
  <dcterms:modified xsi:type="dcterms:W3CDTF">2017-06-15T17:00:00Z</dcterms:modified>
</cp:coreProperties>
</file>